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jBS1efkR7Bp9fK+C+7cF/Tge5U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0c2cf6e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20c2cf6e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2b7aa68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a2b7aa68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Random Forest.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Random forests.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Parameters.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RANDOM FORESTS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 Forests are very similar to bagging except for one improvement over bagging method in terms of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randomization of features chosen while building a tree for each bootstrap sample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also consists of building a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large number of trees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(a decision for each bootstrap sample).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each decision tree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 bootstrap sample from the training set is selected. However,  instead of picking all the features to grow the decision tree,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a random sample of 'm' features are chosen from the total set of 'p' predictors.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is no rule of thumb / best value of 'm' but usually m is chosen as the square root of 'p' as a good starting point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a small value of m in building a random forest will typically be helpful when we have a large number of correlated predictors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120c2cf6ef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2263" y="1269325"/>
            <a:ext cx="5359475" cy="30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2b7aa6857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PARAMETERS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a2b7aa6857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a2b7aa6857_0_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n_estimators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int, default=100 - The number of trees in the forest.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max_features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{“auto”, “sqrt”, “log2”}, int or float, default=”auto” - The number of features to consider when looking for the best split.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bootstrapbool,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default=True : Whether bootstrap samples are used when building trees. If False, the whole dataset is used to build each tree.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